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1"/>
  </p:sldMasterIdLst>
  <p:notesMasterIdLst>
    <p:notesMasterId r:id="rId9"/>
  </p:notesMasterIdLst>
  <p:sldIdLst>
    <p:sldId id="256" r:id="rId2"/>
    <p:sldId id="263" r:id="rId3"/>
    <p:sldId id="266" r:id="rId4"/>
    <p:sldId id="270" r:id="rId5"/>
    <p:sldId id="265" r:id="rId6"/>
    <p:sldId id="268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24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4B9A0-16FF-A340-8449-E2F48482D58F}" type="datetimeFigureOut">
              <a:rPr lang="en-US" smtClean="0"/>
              <a:t>3/4/17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A5920-EA10-3E41-822C-2AA883B7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63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D5BF1-F007-974C-A650-474DDE88268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A2D4F81-CC37-A84C-BC2B-D3DD463D1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5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3940" y="1003246"/>
            <a:ext cx="7766936" cy="1646302"/>
          </a:xfrm>
        </p:spPr>
        <p:txBody>
          <a:bodyPr/>
          <a:lstStyle/>
          <a:p>
            <a:r>
              <a:rPr lang="en-US" dirty="0" err="1" smtClean="0"/>
              <a:t>InstaBlood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0026" y="2852321"/>
            <a:ext cx="8240850" cy="1096899"/>
          </a:xfrm>
        </p:spPr>
        <p:txBody>
          <a:bodyPr/>
          <a:lstStyle/>
          <a:p>
            <a:r>
              <a:rPr lang="en-US" i="1" dirty="0" smtClean="0"/>
              <a:t>Stop waiting.</a:t>
            </a:r>
          </a:p>
          <a:p>
            <a:r>
              <a:rPr lang="en-US" i="1" dirty="0" smtClean="0"/>
              <a:t>Start Donating.</a:t>
            </a:r>
            <a:endParaRPr lang="en-US" i="1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570014" y="5379523"/>
            <a:ext cx="2161309" cy="115190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/>
              <a:t>Created by:</a:t>
            </a:r>
          </a:p>
          <a:p>
            <a:pPr algn="just"/>
            <a:r>
              <a:rPr lang="en-US" dirty="0" smtClean="0"/>
              <a:t>Rohan </a:t>
            </a:r>
            <a:r>
              <a:rPr lang="en-US" dirty="0" err="1" smtClean="0"/>
              <a:t>Girase</a:t>
            </a:r>
            <a:endParaRPr lang="en-US" dirty="0" smtClean="0"/>
          </a:p>
          <a:p>
            <a:pPr algn="just"/>
            <a:r>
              <a:rPr lang="en-US" dirty="0" smtClean="0"/>
              <a:t>Sameer Khan</a:t>
            </a:r>
          </a:p>
          <a:p>
            <a:pPr algn="just"/>
            <a:r>
              <a:rPr lang="en-US" dirty="0" err="1" smtClean="0"/>
              <a:t>Omkar</a:t>
            </a:r>
            <a:r>
              <a:rPr lang="en-US" dirty="0" smtClean="0"/>
              <a:t> </a:t>
            </a:r>
            <a:r>
              <a:rPr lang="en-US" dirty="0" err="1" smtClean="0"/>
              <a:t>Salunke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484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63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Why Donate Blood?</a:t>
            </a:r>
            <a:endParaRPr lang="en-US" sz="4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0456" y="2184400"/>
            <a:ext cx="6329107" cy="2714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Shortage of blood donators </a:t>
            </a:r>
            <a:r>
              <a:rPr lang="mr-IN" sz="2000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Red Cross is urging people to donate blood.</a:t>
            </a:r>
          </a:p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Every 2 seconds, someone in America needs blood.</a:t>
            </a:r>
          </a:p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Some examples: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090" y="5062370"/>
            <a:ext cx="5251808" cy="12170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799" y="4099048"/>
            <a:ext cx="5437658" cy="8017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28" y="4010265"/>
            <a:ext cx="5485066" cy="88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25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63600"/>
            <a:ext cx="5830344" cy="13208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What is </a:t>
            </a:r>
            <a:r>
              <a:rPr lang="en-US" sz="4000" dirty="0" err="1" smtClean="0">
                <a:latin typeface="Calibri" charset="0"/>
                <a:ea typeface="Calibri" charset="0"/>
                <a:cs typeface="Calibri" charset="0"/>
              </a:rPr>
              <a:t>InstaBlood</a:t>
            </a:r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?</a:t>
            </a:r>
            <a:endParaRPr lang="en-US" sz="4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2061480"/>
            <a:ext cx="5830344" cy="3721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The Existing System and it’s drawback: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Red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Cross has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a donation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drive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system but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not enough people are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connected with it.</a:t>
            </a:r>
          </a:p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Building an app to connect a network of potential donors (UMass students for now) directly with local hospitals.</a:t>
            </a:r>
          </a:p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User can register to be a donor and his data can be added to the database.</a:t>
            </a:r>
          </a:p>
          <a:p>
            <a:pPr algn="just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H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ope to encourage enough students to become blood donors to overcome the problem of blood shortage that America currently faces.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30" y="472592"/>
            <a:ext cx="3339744" cy="593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91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03866" y="3952062"/>
            <a:ext cx="13163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Local Hospital</a:t>
            </a:r>
            <a:endParaRPr lang="en-US" sz="1400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901446" y="3458696"/>
            <a:ext cx="1473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529" y="1867133"/>
            <a:ext cx="3899473" cy="32034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53426" y="5166095"/>
            <a:ext cx="2141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RFM Data Analysis Model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672" y="2658392"/>
            <a:ext cx="2278774" cy="1212022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677334" y="863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Business Model 1: B2C</a:t>
            </a:r>
            <a:endParaRPr lang="en-US" sz="4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932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63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Business Model 2: C2C</a:t>
            </a:r>
            <a:endParaRPr lang="en-US" sz="4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2061480"/>
            <a:ext cx="5129700" cy="3543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6167" y="2798968"/>
            <a:ext cx="1532628" cy="27246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296" y="2837989"/>
            <a:ext cx="1532628" cy="272467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9469" y="2798465"/>
            <a:ext cx="1532911" cy="272517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882410" y="2052952"/>
            <a:ext cx="696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Server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5569782" y="5608381"/>
            <a:ext cx="985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Requester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1722363" y="5608382"/>
            <a:ext cx="82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Donator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8534618" y="5632075"/>
            <a:ext cx="20938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Map of potential donors</a:t>
            </a:r>
            <a:endParaRPr lang="en-US" sz="14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9443" y="1661402"/>
            <a:ext cx="958658" cy="1482033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 flipV="1">
            <a:off x="2976260" y="3031110"/>
            <a:ext cx="683183" cy="543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4357902" y="3031110"/>
            <a:ext cx="943382" cy="635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3"/>
            <a:endCxn id="14" idx="1"/>
          </p:cNvCxnSpPr>
          <p:nvPr/>
        </p:nvCxnSpPr>
        <p:spPr>
          <a:xfrm flipV="1">
            <a:off x="6828795" y="4161053"/>
            <a:ext cx="1910674" cy="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8638539" y="5951248"/>
            <a:ext cx="1754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Hyperlocal Concept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2193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63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alibri" charset="0"/>
                <a:ea typeface="Calibri" charset="0"/>
                <a:cs typeface="Calibri" charset="0"/>
              </a:rPr>
              <a:t>Future scope</a:t>
            </a:r>
            <a:endParaRPr lang="en-US" sz="4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2061481"/>
            <a:ext cx="6863497" cy="1809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Have blood donation drives on-campus.</a:t>
            </a:r>
          </a:p>
          <a:p>
            <a:pPr algn="just"/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Eventually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, we hope that this problem can solve the global problem of blood shortage, especially in developing countries such as India and many parts of Africa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5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2828" y="2576946"/>
            <a:ext cx="4206756" cy="2054431"/>
          </a:xfrm>
        </p:spPr>
        <p:txBody>
          <a:bodyPr>
            <a:normAutofit/>
          </a:bodyPr>
          <a:lstStyle/>
          <a:p>
            <a:pPr algn="ctr"/>
            <a:r>
              <a:rPr lang="en-US" sz="5000" dirty="0" smtClean="0">
                <a:latin typeface="Calibri" charset="0"/>
                <a:ea typeface="Calibri" charset="0"/>
                <a:cs typeface="Calibri" charset="0"/>
              </a:rPr>
              <a:t>THANK YOU!</a:t>
            </a:r>
            <a:endParaRPr lang="en-US" sz="5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2061480"/>
            <a:ext cx="5818469" cy="4018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25201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981</TotalTime>
  <Words>198</Words>
  <Application>Microsoft Macintosh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Trebuchet MS</vt:lpstr>
      <vt:lpstr>Wingdings 3</vt:lpstr>
      <vt:lpstr>Arial</vt:lpstr>
      <vt:lpstr>Calibri</vt:lpstr>
      <vt:lpstr>Facet</vt:lpstr>
      <vt:lpstr>InstaBlood</vt:lpstr>
      <vt:lpstr>Why Donate Blood?</vt:lpstr>
      <vt:lpstr>What is InstaBlood?</vt:lpstr>
      <vt:lpstr>PowerPoint Presentation</vt:lpstr>
      <vt:lpstr>Business Model 2: C2C</vt:lpstr>
      <vt:lpstr>Future scope</vt:lpstr>
      <vt:lpstr>THANK YOU!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InstaBlood</dc:title>
  <dc:creator>Khan, Sameer</dc:creator>
  <cp:lastModifiedBy>Khan, Sameer</cp:lastModifiedBy>
  <cp:revision>27</cp:revision>
  <dcterms:created xsi:type="dcterms:W3CDTF">2017-03-04T04:46:32Z</dcterms:created>
  <dcterms:modified xsi:type="dcterms:W3CDTF">2017-03-04T21:08:28Z</dcterms:modified>
</cp:coreProperties>
</file>

<file path=docProps/thumbnail.jpeg>
</file>